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"/>
  </p:notesMasterIdLst>
  <p:sldIdLst>
    <p:sldId id="278" r:id="rId2"/>
    <p:sldId id="279" r:id="rId3"/>
    <p:sldId id="289" r:id="rId4"/>
    <p:sldId id="288" r:id="rId5"/>
    <p:sldId id="281" r:id="rId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69" autoAdjust="0"/>
  </p:normalViewPr>
  <p:slideViewPr>
    <p:cSldViewPr snapToGrid="0" snapToObjects="1">
      <p:cViewPr varScale="1">
        <p:scale>
          <a:sx n="98" d="100"/>
          <a:sy n="98" d="100"/>
        </p:scale>
        <p:origin x="1014" y="9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0" baseline="3000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st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Gen American </a:t>
            </a:r>
            <a:r>
              <a:rPr lang="en-US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and student 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Project managers 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oversee a specific project from start to finish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Program managers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oversees a group of related projects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They coordinate activities between multiple projects without directly managing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7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Environment working remote or in office. Are you an individual contributor or do you prefer working in a team setting?</a:t>
            </a:r>
          </a:p>
          <a:p>
            <a:pPr marL="171450" indent="-171450">
              <a:buFontTx/>
              <a:buChar char="-"/>
            </a:pPr>
            <a:r>
              <a:rPr lang="en-US" dirty="0"/>
              <a:t>Finances – salary including benefits like insurance and tuition reimbursement. Costs, more so what your investing in yourself, are you pursuing certifications/masters degree, </a:t>
            </a:r>
            <a:r>
              <a:rPr lang="en-US" dirty="0" err="1"/>
              <a:t>phD</a:t>
            </a:r>
            <a:r>
              <a:rPr lang="en-US" dirty="0"/>
              <a:t>, etc.</a:t>
            </a:r>
          </a:p>
          <a:p>
            <a:pPr marL="171450" indent="-171450">
              <a:buFontTx/>
              <a:buChar char="-"/>
            </a:pPr>
            <a:r>
              <a:rPr lang="en-US" dirty="0"/>
              <a:t>Balance – Lifestyle some jobs are more demanding than others, some require traveling or long shifts, so consider what your lifestyle is and the flexibility you need </a:t>
            </a:r>
          </a:p>
          <a:p>
            <a:pPr marL="171450" indent="-171450">
              <a:buFontTx/>
              <a:buChar char="-"/>
            </a:pPr>
            <a:r>
              <a:rPr lang="en-US" dirty="0"/>
              <a:t>Personal Goals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Interests – Personality, so do you want to be in the front lines of the work or prefer being behind the scenes, what careers can </a:t>
            </a:r>
            <a:r>
              <a:rPr lang="en-US" dirty="0" err="1"/>
              <a:t>fufil</a:t>
            </a:r>
            <a:r>
              <a:rPr lang="en-US" dirty="0"/>
              <a:t> your own personality? Sometimes we have skills that can be grown and utilized in our career</a:t>
            </a:r>
          </a:p>
        </p:txBody>
      </p:sp>
    </p:spTree>
    <p:extLst>
      <p:ext uri="{BB962C8B-B14F-4D97-AF65-F5344CB8AC3E}">
        <p14:creationId xmlns:p14="http://schemas.microsoft.com/office/powerpoint/2010/main" val="41787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973" y="2271403"/>
            <a:ext cx="7508147" cy="878908"/>
          </a:xfrm>
        </p:spPr>
        <p:txBody>
          <a:bodyPr/>
          <a:lstStyle/>
          <a:p>
            <a:r>
              <a:rPr lang="en-US" dirty="0"/>
              <a:t>Jane Samaniego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15</a:t>
            </a:r>
            <a:r>
              <a:rPr lang="en-US" baseline="30000" dirty="0"/>
              <a:t>th</a:t>
            </a:r>
            <a:r>
              <a:rPr lang="en-US" dirty="0"/>
              <a:t>, 2023​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INTRODUCTION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First generation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South Bay San Diego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SDSU Alumna</a:t>
            </a:r>
          </a:p>
          <a:p>
            <a:pPr marL="690372" lvl="1" indent="-342900">
              <a:buFont typeface="Courier New" panose="02070309020205020404" pitchFamily="49" charset="0"/>
              <a:buChar char="o"/>
            </a:pPr>
            <a:r>
              <a:rPr lang="en-US" dirty="0"/>
              <a:t>Milan, Italy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Project/Program Manager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PATHWAY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MAY 2013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/>
              <a:t>aug 2017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DEC 2017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MAY 2019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Jan 2021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SDSU, B.S. Management Information Systems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Scripps Research, Project Coordinator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Project Management Professional (PMP) Certificate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USD, M.S. Healthcare Informatics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8949" y="4745736"/>
            <a:ext cx="1902071" cy="795528"/>
          </a:xfrm>
        </p:spPr>
        <p:txBody>
          <a:bodyPr/>
          <a:lstStyle/>
          <a:p>
            <a:pPr lvl="0"/>
            <a:r>
              <a:rPr lang="en-US" dirty="0"/>
              <a:t>FHCSD LRRI, Research Program Manager</a:t>
            </a: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672D1DBA-5383-FE03-14EC-5130846870A9}"/>
              </a:ext>
            </a:extLst>
          </p:cNvPr>
          <p:cNvSpPr txBox="1">
            <a:spLocks/>
          </p:cNvSpPr>
          <p:nvPr/>
        </p:nvSpPr>
        <p:spPr>
          <a:xfrm>
            <a:off x="1681858" y="5830931"/>
            <a:ext cx="2153745" cy="795528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Charter Communications, Resources Management Specialist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047D89AC-ADBF-BF0E-1FC0-984BA691DC5E}"/>
              </a:ext>
            </a:extLst>
          </p:cNvPr>
          <p:cNvSpPr txBox="1">
            <a:spLocks/>
          </p:cNvSpPr>
          <p:nvPr/>
        </p:nvSpPr>
        <p:spPr>
          <a:xfrm>
            <a:off x="8436081" y="5830931"/>
            <a:ext cx="1993392" cy="795528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Scripps Research, Project Manager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C2906891-37F9-1DA6-28ED-F4E5EB3BFABA}"/>
              </a:ext>
            </a:extLst>
          </p:cNvPr>
          <p:cNvSpPr txBox="1">
            <a:spLocks/>
          </p:cNvSpPr>
          <p:nvPr/>
        </p:nvSpPr>
        <p:spPr>
          <a:xfrm>
            <a:off x="4135616" y="5829407"/>
            <a:ext cx="1993392" cy="798576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San Diego, HCI Program</a:t>
            </a:r>
          </a:p>
        </p:txBody>
      </p:sp>
      <p:sp>
        <p:nvSpPr>
          <p:cNvPr id="6" name="Rectangle 5" descr="Timeline marker">
            <a:extLst>
              <a:ext uri="{FF2B5EF4-FFF2-40B4-BE49-F238E27FC236}">
                <a16:creationId xmlns:a16="http://schemas.microsoft.com/office/drawing/2014/main" id="{D46659FA-9F87-26FB-A54D-E64A07DF99BF}"/>
              </a:ext>
            </a:extLst>
          </p:cNvPr>
          <p:cNvSpPr/>
          <p:nvPr/>
        </p:nvSpPr>
        <p:spPr>
          <a:xfrm>
            <a:off x="2717908" y="5540733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Timeline marker">
            <a:extLst>
              <a:ext uri="{FF2B5EF4-FFF2-40B4-BE49-F238E27FC236}">
                <a16:creationId xmlns:a16="http://schemas.microsoft.com/office/drawing/2014/main" id="{4EAE1F01-9099-493C-84CB-27C1086D4F79}"/>
              </a:ext>
            </a:extLst>
          </p:cNvPr>
          <p:cNvSpPr/>
          <p:nvPr/>
        </p:nvSpPr>
        <p:spPr>
          <a:xfrm>
            <a:off x="5001866" y="5540733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Timeline marker">
            <a:extLst>
              <a:ext uri="{FF2B5EF4-FFF2-40B4-BE49-F238E27FC236}">
                <a16:creationId xmlns:a16="http://schemas.microsoft.com/office/drawing/2014/main" id="{31ABEB2B-0DC3-37B4-5A9A-87E23A1E778B}"/>
              </a:ext>
            </a:extLst>
          </p:cNvPr>
          <p:cNvSpPr/>
          <p:nvPr/>
        </p:nvSpPr>
        <p:spPr>
          <a:xfrm>
            <a:off x="9453959" y="5540733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C9D8F7BB-FCA7-C45A-ABCF-10207C180C6F}"/>
              </a:ext>
            </a:extLst>
          </p:cNvPr>
          <p:cNvSpPr txBox="1">
            <a:spLocks/>
          </p:cNvSpPr>
          <p:nvPr/>
        </p:nvSpPr>
        <p:spPr>
          <a:xfrm>
            <a:off x="6356658" y="5828908"/>
            <a:ext cx="2153745" cy="795528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West Health Institute, Clinical Informatics Intern</a:t>
            </a:r>
          </a:p>
        </p:txBody>
      </p:sp>
      <p:sp>
        <p:nvSpPr>
          <p:cNvPr id="11" name="Rectangle 10" descr="Timeline marker">
            <a:extLst>
              <a:ext uri="{FF2B5EF4-FFF2-40B4-BE49-F238E27FC236}">
                <a16:creationId xmlns:a16="http://schemas.microsoft.com/office/drawing/2014/main" id="{3A0EE838-A268-4290-2B28-EC10434BD182}"/>
              </a:ext>
            </a:extLst>
          </p:cNvPr>
          <p:cNvSpPr/>
          <p:nvPr/>
        </p:nvSpPr>
        <p:spPr>
          <a:xfrm>
            <a:off x="7392708" y="5540732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Considerations</a:t>
            </a:r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  <a:p>
            <a:pPr lvl="0"/>
            <a:endParaRPr lang="en-US" dirty="0"/>
          </a:p>
        </p:txBody>
      </p:sp>
      <p:pic>
        <p:nvPicPr>
          <p:cNvPr id="292" name="Picture Placeholder 291" descr="Customer review with solid fill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lvl="0" indent="-285750" algn="l">
              <a:buFontTx/>
              <a:buChar char="-"/>
            </a:pPr>
            <a:r>
              <a:rPr lang="en-US" dirty="0"/>
              <a:t>Remote/Office</a:t>
            </a:r>
          </a:p>
          <a:p>
            <a:pPr marL="285750" lvl="0" indent="-285750" algn="l">
              <a:buFontTx/>
              <a:buChar char="-"/>
            </a:pPr>
            <a:r>
              <a:rPr lang="en-US" dirty="0"/>
              <a:t>Individual/Team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  <a:p>
            <a:endParaRPr lang="en-US" dirty="0"/>
          </a:p>
        </p:txBody>
      </p:sp>
      <p:pic>
        <p:nvPicPr>
          <p:cNvPr id="290" name="Picture Placeholder 289" descr="Dollar with solid fill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04999" y="2111058"/>
            <a:ext cx="704088" cy="704088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lvl="0" indent="-285750" algn="l">
              <a:buFontTx/>
              <a:buChar char="-"/>
            </a:pPr>
            <a:r>
              <a:rPr lang="en-US" dirty="0"/>
              <a:t>Salary</a:t>
            </a:r>
          </a:p>
          <a:p>
            <a:pPr marL="285750" lvl="0" indent="-285750" algn="l">
              <a:buFontTx/>
              <a:buChar char="-"/>
            </a:pPr>
            <a:r>
              <a:rPr lang="en-US" dirty="0"/>
              <a:t>Costs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pic>
        <p:nvPicPr>
          <p:cNvPr id="288" name="Picture Placeholder 287" descr="Scales of justice with solid fill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lvl="0" indent="-285750" algn="l">
              <a:buFontTx/>
              <a:buChar char="-"/>
            </a:pPr>
            <a:r>
              <a:rPr lang="en-US" dirty="0"/>
              <a:t>Lifestyle</a:t>
            </a:r>
          </a:p>
          <a:p>
            <a:pPr marL="285750" lvl="0" indent="-285750" algn="l">
              <a:buFontTx/>
              <a:buChar char="-"/>
            </a:pPr>
            <a:r>
              <a:rPr lang="en-US" dirty="0"/>
              <a:t>Flexibility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270" name="Picture Placeholder 269" descr="Aspiration with solid fill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lvl="0" indent="-285750" algn="l">
              <a:buFontTx/>
              <a:buChar char="-"/>
            </a:pPr>
            <a:r>
              <a:rPr lang="en-US" dirty="0"/>
              <a:t>Education</a:t>
            </a:r>
          </a:p>
          <a:p>
            <a:pPr marL="285750" lvl="0" indent="-285750" algn="l">
              <a:buFontTx/>
              <a:buChar char="-"/>
            </a:pPr>
            <a:r>
              <a:rPr lang="en-US" dirty="0"/>
              <a:t>Family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Interests</a:t>
            </a:r>
          </a:p>
        </p:txBody>
      </p:sp>
      <p:pic>
        <p:nvPicPr>
          <p:cNvPr id="268" name="Picture Placeholder 267" descr="Scientific Thought with solid fill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lvl="0" indent="-285750" algn="l">
              <a:buFontTx/>
              <a:buChar char="-"/>
            </a:pPr>
            <a:r>
              <a:rPr lang="en-US" dirty="0"/>
              <a:t>Personality </a:t>
            </a:r>
          </a:p>
          <a:p>
            <a:pPr marL="285750" lvl="0" indent="-285750" algn="l">
              <a:buFontTx/>
              <a:buChar char="-"/>
            </a:pPr>
            <a:r>
              <a:rPr lang="en-US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55018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031299"/>
            <a:ext cx="6400800" cy="1631269"/>
          </a:xfrm>
        </p:spPr>
        <p:txBody>
          <a:bodyPr/>
          <a:lstStyle/>
          <a:p>
            <a:r>
              <a:rPr lang="en-US" dirty="0"/>
              <a:t>Jane Samaniego, MS, PMP</a:t>
            </a:r>
          </a:p>
          <a:p>
            <a:br>
              <a:rPr lang="en-US" dirty="0"/>
            </a:br>
            <a:r>
              <a:rPr lang="en-US" dirty="0"/>
              <a:t>janes@fhcsd.org</a:t>
            </a:r>
          </a:p>
          <a:p>
            <a:r>
              <a:rPr lang="en-US" dirty="0"/>
              <a:t>www.linkedin.com/in/jane-samaniego 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{3384F954-7A4E-4736-B82A-99E4F830CF93}tf78438558_win32</Template>
  <TotalTime>4787</TotalTime>
  <Words>310</Words>
  <Application>Microsoft Office PowerPoint</Application>
  <PresentationFormat>Widescreen</PresentationFormat>
  <Paragraphs>55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Roboto</vt:lpstr>
      <vt:lpstr>Sabon Next LT</vt:lpstr>
      <vt:lpstr>Office Theme</vt:lpstr>
      <vt:lpstr>Jane Samaniego </vt:lpstr>
      <vt:lpstr>INTRODUCTION</vt:lpstr>
      <vt:lpstr>My PATHWAY</vt:lpstr>
      <vt:lpstr>Career Considerations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Samaniego </dc:title>
  <dc:subject/>
  <dc:creator>Samaniego, Jane</dc:creator>
  <cp:lastModifiedBy>Samaniego, Jane</cp:lastModifiedBy>
  <cp:revision>11</cp:revision>
  <dcterms:created xsi:type="dcterms:W3CDTF">2023-03-10T19:43:01Z</dcterms:created>
  <dcterms:modified xsi:type="dcterms:W3CDTF">2023-03-15T19:23:16Z</dcterms:modified>
</cp:coreProperties>
</file>